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7559675" cy="10691813"/>
  <p:notesSz cx="6858000" cy="9144000"/>
  <p:defaultTextStyle>
    <a:defPPr>
      <a:defRPr lang="ko-KR"/>
    </a:defPPr>
    <a:lvl1pPr marL="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1pPr>
    <a:lvl2pPr marL="31231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2pPr>
    <a:lvl3pPr marL="62462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3pPr>
    <a:lvl4pPr marL="93694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4pPr>
    <a:lvl5pPr marL="124925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5pPr>
    <a:lvl6pPr marL="156156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6pPr>
    <a:lvl7pPr marL="187388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7pPr>
    <a:lvl8pPr marL="218619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8pPr>
    <a:lvl9pPr marL="249850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50"/>
    <p:restoredTop sz="92629"/>
  </p:normalViewPr>
  <p:slideViewPr>
    <p:cSldViewPr snapToGrid="0" snapToObjects="1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BF228-BBA8-BB4A-9369-02EE0CC1927E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 smtClean="0"/>
              <a:t>마스터 텍스트 스타일을 편집하려면 클릭</a:t>
            </a:r>
          </a:p>
          <a:p>
            <a:pPr lvl="1"/>
            <a:r>
              <a:rPr kumimoji="1" lang="ko-KR" altLang="en-US" smtClean="0"/>
              <a:t>두 번째 수준</a:t>
            </a:r>
          </a:p>
          <a:p>
            <a:pPr lvl="2"/>
            <a:r>
              <a:rPr kumimoji="1" lang="ko-KR" altLang="en-US" smtClean="0"/>
              <a:t>세 번째 수준</a:t>
            </a:r>
          </a:p>
          <a:p>
            <a:pPr lvl="3"/>
            <a:r>
              <a:rPr kumimoji="1" lang="ko-KR" altLang="en-US" smtClean="0"/>
              <a:t>네 번째 수준</a:t>
            </a:r>
          </a:p>
          <a:p>
            <a:pPr lvl="4"/>
            <a:r>
              <a:rPr kumimoji="1" lang="ko-KR" altLang="en-US" smtClean="0"/>
              <a:t>다섯 번째 수준</a:t>
            </a:r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BD62-CDB6-984C-BFB1-A711B09BFEF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2326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백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 smtClean="0"/>
              <a:t>그림을 개체 틀로 끌거나 아이콘을 클릭하여 추가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5A3C-AF3C-714C-B8B5-70E3D3294272}" type="datetimeFigureOut">
              <a:rPr kumimoji="1" lang="ko-KR" altLang="en-US" smtClean="0"/>
              <a:t>2018-09-19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01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ewon.kim15@imperial.ac.uk" TargetMode="External"/><Relationship Id="rId2" Type="http://schemas.openxmlformats.org/officeDocument/2006/relationships/hyperlink" Target="mailto:minui@vision.snu.ac.k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모서리가 둥근 직사각형 26"/>
          <p:cNvSpPr/>
          <p:nvPr/>
        </p:nvSpPr>
        <p:spPr>
          <a:xfrm>
            <a:off x="437509" y="9766693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437509" y="4003433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4" name="텍스트 상자 3"/>
          <p:cNvSpPr txBox="1"/>
          <p:nvPr/>
        </p:nvSpPr>
        <p:spPr>
          <a:xfrm>
            <a:off x="437509" y="407001"/>
            <a:ext cx="6699207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R" sz="4000" b="1" dirty="0" smtClean="0"/>
              <a:t>AI &amp; CV Research Workshop</a:t>
            </a:r>
            <a:endParaRPr kumimoji="1" lang="ko-KR" altLang="en-US" sz="4000" b="1" dirty="0"/>
          </a:p>
        </p:txBody>
      </p:sp>
      <p:sp>
        <p:nvSpPr>
          <p:cNvPr id="5" name="텍스트 상자 4"/>
          <p:cNvSpPr txBox="1"/>
          <p:nvPr/>
        </p:nvSpPr>
        <p:spPr>
          <a:xfrm>
            <a:off x="443270" y="1349758"/>
            <a:ext cx="66934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kumimoji="1" lang="en-US" altLang="ko-KR" sz="1400" dirty="0" smtClean="0">
                <a:latin typeface="+mj-ea"/>
                <a:ea typeface="+mj-ea"/>
              </a:rPr>
              <a:t>Date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September 13</a:t>
            </a:r>
            <a:r>
              <a:rPr kumimoji="1" lang="en-US" altLang="ko-KR" sz="1400" baseline="30000" dirty="0" smtClean="0">
                <a:latin typeface="+mj-ea"/>
                <a:ea typeface="+mj-ea"/>
              </a:rPr>
              <a:t>th</a:t>
            </a:r>
            <a:r>
              <a:rPr kumimoji="1" lang="en-US" altLang="ko-KR" sz="1400" dirty="0" smtClean="0">
                <a:latin typeface="+mj-ea"/>
                <a:ea typeface="+mj-ea"/>
              </a:rPr>
              <a:t> 2018</a:t>
            </a:r>
          </a:p>
          <a:p>
            <a:pPr marL="342900" indent="-342900">
              <a:buFont typeface="Arial" charset="0"/>
              <a:buChar char="•"/>
            </a:pPr>
            <a:r>
              <a:rPr kumimoji="1" lang="en-US" altLang="ko-KR" sz="1400" dirty="0" smtClean="0">
                <a:latin typeface="+mj-ea"/>
                <a:ea typeface="+mj-ea"/>
              </a:rPr>
              <a:t>Time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13:30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~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17:50</a:t>
            </a:r>
          </a:p>
          <a:p>
            <a:pPr marL="342900" indent="-342900">
              <a:buFont typeface="Arial" charset="0"/>
              <a:buChar char="•"/>
            </a:pPr>
            <a:r>
              <a:rPr kumimoji="1" lang="en-US" altLang="ko-KR" sz="1400" dirty="0" smtClean="0">
                <a:latin typeface="+mj-ea"/>
                <a:ea typeface="+mj-ea"/>
              </a:rPr>
              <a:t>Venue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meeting room “1.212”, </a:t>
            </a:r>
            <a:r>
              <a:rPr lang="en-US" altLang="ko-KR" sz="1400" dirty="0" smtClean="0"/>
              <a:t>GASTEIG </a:t>
            </a:r>
            <a:r>
              <a:rPr lang="en-US" altLang="ko-KR" sz="1400" dirty="0"/>
              <a:t>Cultural </a:t>
            </a:r>
            <a:r>
              <a:rPr lang="en-US" altLang="ko-KR" sz="1400" dirty="0" smtClean="0"/>
              <a:t>Center, </a:t>
            </a:r>
            <a:r>
              <a:rPr lang="en-US" altLang="ko-KR" sz="1400" dirty="0"/>
              <a:t>Rosenheimer Str. </a:t>
            </a:r>
            <a:r>
              <a:rPr lang="en-US" altLang="ko-KR" sz="1400" dirty="0" smtClean="0"/>
              <a:t>5</a:t>
            </a:r>
            <a:br>
              <a:rPr lang="en-US" altLang="ko-KR" sz="1400" dirty="0" smtClean="0"/>
            </a:br>
            <a:r>
              <a:rPr lang="en-US" altLang="ko-KR" sz="1400" dirty="0" smtClean="0"/>
              <a:t>              81667 Munich, Germany</a:t>
            </a:r>
            <a:endParaRPr kumimoji="1" lang="en-US" altLang="ko-KR" sz="1400" dirty="0" smtClean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en-US" altLang="ko-KR" sz="1400" dirty="0" smtClean="0">
                <a:latin typeface="+mj-ea"/>
                <a:ea typeface="+mj-ea"/>
              </a:rPr>
              <a:t>Contact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  <a:hlinkClick r:id="rId2"/>
              </a:rPr>
              <a:t>minui@vision.snu.ac.kr</a:t>
            </a:r>
            <a:r>
              <a:rPr kumimoji="1" lang="en-US" altLang="ko-KR" sz="1400" dirty="0" smtClean="0">
                <a:latin typeface="+mj-ea"/>
                <a:ea typeface="+mj-ea"/>
              </a:rPr>
              <a:t>, </a:t>
            </a:r>
            <a:r>
              <a:rPr kumimoji="1" lang="en-US" altLang="ko-KR" sz="1400" dirty="0" smtClean="0">
                <a:latin typeface="+mj-ea"/>
                <a:ea typeface="+mj-ea"/>
                <a:hlinkClick r:id="rId3"/>
              </a:rPr>
              <a:t>Jaewon.kim15@imperial.ac.uk</a:t>
            </a:r>
            <a:endParaRPr kumimoji="1" lang="ko-KR" altLang="en-US" sz="1400" dirty="0" smtClean="0">
              <a:latin typeface="+mj-ea"/>
              <a:ea typeface="+mj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37509" y="2727081"/>
            <a:ext cx="6725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/>
              <a:t>A workshop on AI (artificial intelligence) and CV (computer vision) will be held in ECCV 2018. This workshop </a:t>
            </a:r>
            <a:r>
              <a:rPr lang="en-US" altLang="ko-KR" sz="1200" dirty="0"/>
              <a:t>is </a:t>
            </a:r>
            <a:r>
              <a:rPr lang="en-US" altLang="ko-KR" sz="1200" dirty="0" smtClean="0"/>
              <a:t>jointly supported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UK’s SIN </a:t>
            </a:r>
            <a:r>
              <a:rPr lang="en-US" altLang="ko-KR" sz="1200" dirty="0"/>
              <a:t>Korea </a:t>
            </a:r>
            <a:r>
              <a:rPr lang="en-US" altLang="ko-KR" sz="1200" dirty="0" smtClean="0"/>
              <a:t>project and </a:t>
            </a:r>
            <a:r>
              <a:rPr lang="is-IS" altLang="ko-KR" sz="1200" dirty="0" smtClean="0"/>
              <a:t>NRF-2017K1A3A1A16067245 of Korean </a:t>
            </a:r>
            <a:r>
              <a:rPr lang="en-US" altLang="ko-KR" sz="1200" dirty="0" smtClean="0"/>
              <a:t>Ministry </a:t>
            </a:r>
            <a:r>
              <a:rPr lang="en-US" altLang="ko-KR" sz="1200" dirty="0"/>
              <a:t>of Science and </a:t>
            </a:r>
            <a:r>
              <a:rPr lang="en-US" altLang="ko-KR" sz="1200" dirty="0" smtClean="0"/>
              <a:t>ICT. In this workshop, recent techniques and knowledge on AI and CI will be presented and discussed with associated researchers.</a:t>
            </a:r>
            <a:endParaRPr lang="en-US" altLang="ko-KR" sz="1200" dirty="0" smtClean="0"/>
          </a:p>
        </p:txBody>
      </p:sp>
      <p:sp>
        <p:nvSpPr>
          <p:cNvPr id="12" name="직사각형 11"/>
          <p:cNvSpPr/>
          <p:nvPr/>
        </p:nvSpPr>
        <p:spPr>
          <a:xfrm>
            <a:off x="437509" y="4003433"/>
            <a:ext cx="128066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/>
              <a:t>13:30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13:40</a:t>
            </a:r>
            <a:r>
              <a:rPr lang="ko-KR" altLang="en-US" sz="1400" dirty="0" smtClean="0"/>
              <a:t>   </a:t>
            </a:r>
            <a:r>
              <a:rPr lang="en-US" altLang="ko-KR" sz="1300" b="1" dirty="0" smtClean="0">
                <a:latin typeface="Malgun Gothic" charset="-127"/>
                <a:ea typeface="Malgun Gothic" charset="-127"/>
                <a:cs typeface="Malgun Gothic" charset="-127"/>
              </a:rPr>
              <a:t>Opening</a:t>
            </a:r>
            <a:r>
              <a:rPr lang="ko-KR" altLang="en-US" sz="1300" b="1" dirty="0" smtClean="0">
                <a:latin typeface="Malgun Gothic" charset="-127"/>
                <a:ea typeface="Malgun Gothic" charset="-127"/>
                <a:cs typeface="Malgun Gothic" charset="-127"/>
              </a:rPr>
              <a:t>                                                     </a:t>
            </a:r>
            <a:r>
              <a:rPr lang="en-US" altLang="ko-KR" sz="1300" b="1" dirty="0" smtClean="0">
                <a:latin typeface="Malgun Gothic" charset="-127"/>
                <a:ea typeface="Malgun Gothic" charset="-127"/>
                <a:cs typeface="Malgun Gothic" charset="-127"/>
              </a:rPr>
              <a:t>Prof. </a:t>
            </a:r>
            <a:r>
              <a:rPr lang="en-US" altLang="ko-KR" sz="1300" b="1" dirty="0" err="1" smtClean="0">
                <a:latin typeface="Malgun Gothic" charset="-127"/>
                <a:ea typeface="Malgun Gothic" charset="-127"/>
                <a:cs typeface="Malgun Gothic" charset="-127"/>
              </a:rPr>
              <a:t>Gunhee</a:t>
            </a:r>
            <a:r>
              <a:rPr lang="en-US" altLang="ko-KR" sz="1300" b="1" dirty="0" smtClean="0">
                <a:latin typeface="Malgun Gothic" charset="-127"/>
                <a:ea typeface="Malgun Gothic" charset="-127"/>
                <a:cs typeface="Malgun Gothic" charset="-127"/>
              </a:rPr>
              <a:t> Kim</a:t>
            </a:r>
            <a:r>
              <a:rPr lang="ko-KR" altLang="en-US" sz="1300" b="1" dirty="0" smtClean="0">
                <a:latin typeface="Malgun Gothic" charset="-127"/>
                <a:ea typeface="Malgun Gothic" charset="-127"/>
                <a:cs typeface="Malgun Gothic" charset="-127"/>
              </a:rPr>
              <a:t>                                                                                                          </a:t>
            </a:r>
            <a:endParaRPr lang="ko-KR" altLang="en-US" sz="1300" b="1" dirty="0">
              <a:latin typeface="Malgun Gothic" charset="-127"/>
              <a:ea typeface="Malgun Gothic" charset="-127"/>
              <a:cs typeface="Malgun Gothic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37510" y="4464810"/>
            <a:ext cx="669869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/>
              <a:t>13:40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14:10</a:t>
            </a:r>
            <a:r>
              <a:rPr lang="ko-KR" altLang="en-US" sz="1400" dirty="0" smtClean="0"/>
              <a:t>   </a:t>
            </a:r>
            <a:r>
              <a:rPr lang="en-US" altLang="ko-KR" sz="1400" dirty="0" smtClean="0"/>
              <a:t>A </a:t>
            </a:r>
            <a:r>
              <a:rPr lang="en-US" altLang="ko-KR" sz="1400" dirty="0"/>
              <a:t>Memory Network Approach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Temporal Summarization of 360° </a:t>
            </a:r>
            <a:r>
              <a:rPr lang="en-US" altLang="ko-KR" sz="1400" dirty="0" smtClean="0"/>
              <a:t>Videos</a:t>
            </a:r>
          </a:p>
          <a:p>
            <a:r>
              <a:rPr lang="en-US" altLang="ko-KR" sz="1100" dirty="0">
                <a:latin typeface="+mn-ea"/>
              </a:rPr>
              <a:t>	</a:t>
            </a:r>
            <a:r>
              <a:rPr lang="ko-KR" altLang="en-US" sz="1100" dirty="0">
                <a:latin typeface="+mn-ea"/>
              </a:rPr>
              <a:t> </a:t>
            </a:r>
            <a:r>
              <a:rPr lang="ko-KR" altLang="en-US" sz="1100" dirty="0" smtClean="0">
                <a:latin typeface="+mn-ea"/>
              </a:rPr>
              <a:t>       </a:t>
            </a:r>
            <a:r>
              <a:rPr lang="ko-KR" altLang="en-US" sz="1100" dirty="0" smtClean="0">
                <a:latin typeface="+mn-ea"/>
              </a:rPr>
              <a:t>  </a:t>
            </a:r>
            <a:r>
              <a:rPr lang="en-US" altLang="ko-KR" sz="1100" dirty="0" smtClean="0">
                <a:latin typeface="+mn-ea"/>
              </a:rPr>
              <a:t>Prof. </a:t>
            </a:r>
            <a:r>
              <a:rPr lang="en-US" altLang="ko-KR" sz="1100" dirty="0" err="1" smtClean="0">
                <a:latin typeface="+mn-ea"/>
              </a:rPr>
              <a:t>Gunhee</a:t>
            </a:r>
            <a:r>
              <a:rPr lang="en-US" altLang="ko-KR" sz="1100" dirty="0" smtClean="0">
                <a:latin typeface="+mn-ea"/>
              </a:rPr>
              <a:t> Kim, Researcher </a:t>
            </a:r>
            <a:r>
              <a:rPr lang="en-US" altLang="ko-KR" sz="1100" dirty="0" err="1" smtClean="0">
                <a:latin typeface="+mn-ea"/>
              </a:rPr>
              <a:t>Sangho</a:t>
            </a:r>
            <a:r>
              <a:rPr lang="en-US" altLang="ko-KR" sz="1100" dirty="0" smtClean="0">
                <a:latin typeface="+mn-ea"/>
              </a:rPr>
              <a:t> Lee (Seoul National University</a:t>
            </a:r>
            <a:r>
              <a:rPr lang="en-US" altLang="ko-KR" sz="1100" dirty="0" smtClean="0">
                <a:latin typeface="+mn-ea"/>
                <a:cs typeface="Gulim" charset="-127"/>
              </a:rPr>
              <a:t>)</a:t>
            </a:r>
            <a:r>
              <a:rPr lang="ko-KR" altLang="en-US" sz="1100" dirty="0" smtClean="0">
                <a:latin typeface="+mn-ea"/>
                <a:cs typeface="Gulim" charset="-127"/>
              </a:rPr>
              <a:t>        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37510" y="5091550"/>
            <a:ext cx="665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14:10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14:40</a:t>
            </a:r>
            <a:r>
              <a:rPr lang="ko-KR" altLang="en-US" sz="1400" dirty="0" smtClean="0"/>
              <a:t>   </a:t>
            </a:r>
            <a:r>
              <a:rPr lang="en-US" altLang="ko-KR" sz="1400" dirty="0" smtClean="0"/>
              <a:t>Inspection Technology Based on </a:t>
            </a:r>
            <a:r>
              <a:rPr lang="it-IT" altLang="ko-KR" sz="1400" dirty="0" smtClean="0"/>
              <a:t>Multidimensional Imaging</a:t>
            </a:r>
            <a:endParaRPr lang="en-US" altLang="ko-KR" sz="1400" dirty="0" smtClean="0"/>
          </a:p>
          <a:p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               </a:t>
            </a:r>
            <a:r>
              <a:rPr lang="en-US" altLang="ko-KR" sz="1100" dirty="0" smtClean="0">
                <a:latin typeface="+mn-ea"/>
              </a:rPr>
              <a:t>Dr. Jaewon Kim</a:t>
            </a:r>
            <a:r>
              <a:rPr lang="ko-KR" altLang="en-US" sz="1100" dirty="0" smtClean="0">
                <a:latin typeface="+mn-ea"/>
                <a:cs typeface="Gulim" charset="-127"/>
              </a:rPr>
              <a:t> </a:t>
            </a:r>
            <a:r>
              <a:rPr lang="en-US" altLang="ko-KR" sz="1100" dirty="0">
                <a:latin typeface="+mn-ea"/>
                <a:cs typeface="Gulim" charset="-127"/>
              </a:rPr>
              <a:t>(Imperial College </a:t>
            </a:r>
            <a:r>
              <a:rPr lang="en-US" altLang="ko-KR" sz="1100" dirty="0" smtClean="0">
                <a:latin typeface="+mn-ea"/>
                <a:cs typeface="Gulim" charset="-127"/>
              </a:rPr>
              <a:t>London, </a:t>
            </a:r>
            <a:r>
              <a:rPr lang="en-US" altLang="ko-KR" sz="1100" dirty="0">
                <a:latin typeface="+mn-ea"/>
                <a:cs typeface="Gulim" charset="-127"/>
              </a:rPr>
              <a:t>Vice </a:t>
            </a:r>
            <a:r>
              <a:rPr lang="en-US" altLang="ko-KR" sz="1100" dirty="0" smtClean="0">
                <a:latin typeface="+mn-ea"/>
                <a:cs typeface="Gulim" charset="-127"/>
              </a:rPr>
              <a:t>President at Samsung Display,)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37510" y="5764540"/>
            <a:ext cx="66506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14:40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15:10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Solving the Uncertainty Principle in Dataset Generation</a:t>
            </a:r>
          </a:p>
          <a:p>
            <a:r>
              <a:rPr lang="ko-KR" altLang="en-US" sz="1100" dirty="0" smtClean="0">
                <a:latin typeface="+mn-ea"/>
              </a:rPr>
              <a:t>                  </a:t>
            </a:r>
            <a:r>
              <a:rPr lang="ko-KR" altLang="en-US" sz="1100" dirty="0" smtClean="0">
                <a:latin typeface="+mn-ea"/>
              </a:rPr>
              <a:t>     </a:t>
            </a:r>
            <a:r>
              <a:rPr lang="en-US" altLang="ko-KR" sz="1100" dirty="0" smtClean="0">
                <a:latin typeface="+mn-ea"/>
              </a:rPr>
              <a:t>Prof. </a:t>
            </a:r>
            <a:r>
              <a:rPr lang="en-US" altLang="ko-KR" sz="1100" dirty="0" err="1" smtClean="0">
                <a:latin typeface="+mn-ea"/>
              </a:rPr>
              <a:t>Hyung</a:t>
            </a:r>
            <a:r>
              <a:rPr lang="en-US" altLang="ko-KR" sz="1100" dirty="0" smtClean="0">
                <a:latin typeface="+mn-ea"/>
              </a:rPr>
              <a:t> </a:t>
            </a:r>
            <a:r>
              <a:rPr lang="en-US" altLang="ko-KR" sz="1100" dirty="0" err="1" smtClean="0">
                <a:latin typeface="+mn-ea"/>
              </a:rPr>
              <a:t>Jin</a:t>
            </a:r>
            <a:r>
              <a:rPr lang="en-US" altLang="ko-KR" sz="1100" dirty="0" smtClean="0">
                <a:latin typeface="+mn-ea"/>
              </a:rPr>
              <a:t> Chang</a:t>
            </a:r>
            <a:r>
              <a:rPr lang="ko-KR" altLang="en-US" sz="1100" dirty="0" smtClean="0">
                <a:latin typeface="+mn-ea"/>
                <a:cs typeface="Gulim" charset="-127"/>
              </a:rPr>
              <a:t> </a:t>
            </a:r>
            <a:r>
              <a:rPr lang="en-US" altLang="ko-KR" sz="1100" dirty="0">
                <a:latin typeface="+mn-ea"/>
                <a:cs typeface="Gulim" charset="-127"/>
              </a:rPr>
              <a:t>(University of Birmingham)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37510" y="6450777"/>
            <a:ext cx="66506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15:10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15:40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Video Object Segmentation / </a:t>
            </a:r>
            <a:r>
              <a:rPr lang="en-US" altLang="ko-KR" sz="1400" dirty="0" smtClean="0"/>
              <a:t>Understanding</a:t>
            </a:r>
            <a:endParaRPr lang="en-US" altLang="ko-KR" sz="1400" dirty="0"/>
          </a:p>
          <a:p>
            <a:r>
              <a:rPr lang="en-US" altLang="ko-KR" sz="1100" dirty="0" smtClean="0">
                <a:latin typeface="+mn-ea"/>
                <a:cs typeface="Gulim" charset="-127"/>
              </a:rPr>
              <a:t>                       </a:t>
            </a:r>
            <a:r>
              <a:rPr lang="en-US" altLang="ko-KR" sz="1100" dirty="0" smtClean="0">
                <a:latin typeface="+mn-ea"/>
                <a:cs typeface="Gulim" charset="-127"/>
              </a:rPr>
              <a:t>Prof. </a:t>
            </a:r>
            <a:r>
              <a:rPr lang="en-US" altLang="ko-KR" sz="1100" dirty="0" err="1" smtClean="0">
                <a:latin typeface="+mn-ea"/>
                <a:cs typeface="Gulim" charset="-127"/>
              </a:rPr>
              <a:t>Seonjoo</a:t>
            </a:r>
            <a:r>
              <a:rPr lang="en-US" altLang="ko-KR" sz="1100" dirty="0" smtClean="0">
                <a:latin typeface="+mn-ea"/>
                <a:cs typeface="Gulim" charset="-127"/>
              </a:rPr>
              <a:t> Kim</a:t>
            </a:r>
            <a:r>
              <a:rPr lang="ko-KR" altLang="en-US" sz="1100" dirty="0" smtClean="0">
                <a:latin typeface="+mn-ea"/>
                <a:cs typeface="Gulim" charset="-127"/>
              </a:rPr>
              <a:t> </a:t>
            </a:r>
            <a:r>
              <a:rPr lang="en-US" altLang="ko-KR" sz="1100" dirty="0" smtClean="0">
                <a:latin typeface="+mn-ea"/>
                <a:cs typeface="Gulim" charset="-127"/>
              </a:rPr>
              <a:t>(</a:t>
            </a:r>
            <a:r>
              <a:rPr lang="en-US" altLang="ko-KR" sz="1100" dirty="0" err="1" smtClean="0">
                <a:latin typeface="+mn-ea"/>
                <a:cs typeface="Gulim" charset="-127"/>
              </a:rPr>
              <a:t>Yonsei</a:t>
            </a:r>
            <a:r>
              <a:rPr lang="en-US" altLang="ko-KR" sz="1100" dirty="0" smtClean="0">
                <a:latin typeface="+mn-ea"/>
                <a:cs typeface="Gulim" charset="-127"/>
              </a:rPr>
              <a:t> University)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437509" y="7127796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21" name="직사각형 20"/>
          <p:cNvSpPr/>
          <p:nvPr/>
        </p:nvSpPr>
        <p:spPr>
          <a:xfrm>
            <a:off x="437510" y="7096078"/>
            <a:ext cx="43969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15:40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16:10</a:t>
            </a:r>
            <a:r>
              <a:rPr lang="ko-KR" altLang="en-US" sz="1400" dirty="0" smtClean="0"/>
              <a:t>   </a:t>
            </a:r>
            <a:r>
              <a:rPr lang="en-US" altLang="ko-KR" sz="1600" b="1" dirty="0" smtClean="0"/>
              <a:t>Coffee Break</a:t>
            </a:r>
            <a:endParaRPr lang="ko-KR" altLang="en-US" sz="1600" b="1" dirty="0"/>
          </a:p>
        </p:txBody>
      </p:sp>
      <p:sp>
        <p:nvSpPr>
          <p:cNvPr id="22" name="직사각형 21"/>
          <p:cNvSpPr/>
          <p:nvPr/>
        </p:nvSpPr>
        <p:spPr>
          <a:xfrm>
            <a:off x="437511" y="7619566"/>
            <a:ext cx="67845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16:10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16:40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 Semi-supervised Adversarial Learning to Generate Photorealistic Face </a:t>
            </a:r>
            <a:r>
              <a:rPr lang="en-US" altLang="ko-KR" sz="1400" dirty="0" smtClean="0"/>
              <a:t>		             Images </a:t>
            </a:r>
            <a:r>
              <a:rPr lang="en-US" altLang="ko-KR" sz="1400" dirty="0"/>
              <a:t>of </a:t>
            </a:r>
            <a:r>
              <a:rPr lang="en-US" altLang="ko-KR" sz="1400" dirty="0" smtClean="0"/>
              <a:t>New </a:t>
            </a:r>
            <a:r>
              <a:rPr lang="en-US" altLang="ko-KR" sz="1400" dirty="0"/>
              <a:t>Identities from </a:t>
            </a:r>
            <a:r>
              <a:rPr lang="en-US" altLang="ko-KR" sz="1400" dirty="0" smtClean="0"/>
              <a:t>3DMM</a:t>
            </a:r>
          </a:p>
          <a:p>
            <a:r>
              <a:rPr lang="en-US" altLang="ko-KR" sz="1400" dirty="0">
                <a:latin typeface="+mn-ea"/>
                <a:cs typeface="Gulim" charset="-127"/>
              </a:rPr>
              <a:t> </a:t>
            </a:r>
            <a:r>
              <a:rPr lang="en-US" altLang="ko-KR" sz="1400" dirty="0" smtClean="0">
                <a:latin typeface="+mn-ea"/>
                <a:cs typeface="Gulim" charset="-127"/>
              </a:rPr>
              <a:t>                  </a:t>
            </a:r>
            <a:r>
              <a:rPr lang="en-US" altLang="ko-KR" sz="1100" dirty="0" smtClean="0">
                <a:latin typeface="+mn-ea"/>
                <a:cs typeface="Gulim" charset="-127"/>
              </a:rPr>
              <a:t>Prof. T</a:t>
            </a:r>
            <a:r>
              <a:rPr lang="en-US" altLang="ko-KR" sz="1100" dirty="0" smtClean="0">
                <a:latin typeface="+mn-ea"/>
                <a:cs typeface="Gulim" charset="-127"/>
              </a:rPr>
              <a:t>ae-</a:t>
            </a:r>
            <a:r>
              <a:rPr lang="en-US" altLang="ko-KR" sz="1100" dirty="0" err="1" smtClean="0">
                <a:latin typeface="+mn-ea"/>
                <a:cs typeface="Gulim" charset="-127"/>
              </a:rPr>
              <a:t>Kyun</a:t>
            </a:r>
            <a:r>
              <a:rPr lang="en-US" altLang="ko-KR" sz="1100" dirty="0" smtClean="0">
                <a:latin typeface="+mn-ea"/>
                <a:cs typeface="Gulim" charset="-127"/>
              </a:rPr>
              <a:t> Kim</a:t>
            </a:r>
            <a:r>
              <a:rPr lang="ko-KR" altLang="it-IT" sz="1100" dirty="0" smtClean="0">
                <a:latin typeface="+mn-ea"/>
                <a:cs typeface="Gulim" charset="-127"/>
              </a:rPr>
              <a:t> </a:t>
            </a:r>
            <a:r>
              <a:rPr lang="it-IT" altLang="ko-KR" sz="1100" dirty="0">
                <a:latin typeface="+mn-ea"/>
                <a:cs typeface="Gulim" charset="-127"/>
              </a:rPr>
              <a:t>(Imperial College London)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437509" y="8448283"/>
            <a:ext cx="700044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16:40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17:10</a:t>
            </a:r>
            <a:r>
              <a:rPr lang="ko-KR" altLang="en-US" sz="1400" dirty="0" smtClean="0"/>
              <a:t>   </a:t>
            </a:r>
            <a:r>
              <a:rPr lang="en-US" altLang="ko-KR" sz="1400" dirty="0" smtClean="0"/>
              <a:t> Augmented </a:t>
            </a:r>
            <a:r>
              <a:rPr lang="en-US" altLang="ko-KR" sz="1400" dirty="0"/>
              <a:t>skeleton space transfer for depth-based hand pose estimation </a:t>
            </a:r>
          </a:p>
          <a:p>
            <a:r>
              <a:rPr lang="en-US" altLang="ko-KR" sz="1100" dirty="0" smtClean="0">
                <a:latin typeface="+mn-ea"/>
              </a:rPr>
              <a:t>                        Researcher </a:t>
            </a:r>
            <a:r>
              <a:rPr lang="en-US" altLang="ko-KR" sz="1100" dirty="0" err="1" smtClean="0">
                <a:latin typeface="+mn-ea"/>
              </a:rPr>
              <a:t>Seungryul</a:t>
            </a:r>
            <a:r>
              <a:rPr lang="en-US" altLang="ko-KR" sz="1100" dirty="0" smtClean="0">
                <a:latin typeface="+mn-ea"/>
              </a:rPr>
              <a:t> </a:t>
            </a:r>
            <a:r>
              <a:rPr lang="en-US" altLang="ko-KR" sz="1100" dirty="0" err="1">
                <a:latin typeface="+mn-ea"/>
              </a:rPr>
              <a:t>Baek</a:t>
            </a:r>
            <a:r>
              <a:rPr lang="en-US" altLang="ko-KR" sz="1100" dirty="0">
                <a:latin typeface="+mn-ea"/>
              </a:rPr>
              <a:t> </a:t>
            </a:r>
            <a:r>
              <a:rPr lang="it-IT" altLang="ko-KR" sz="1100" dirty="0" smtClean="0">
                <a:latin typeface="+mn-ea"/>
              </a:rPr>
              <a:t>(</a:t>
            </a:r>
            <a:r>
              <a:rPr lang="it-IT" altLang="ko-KR" sz="1100" dirty="0">
                <a:latin typeface="+mn-ea"/>
              </a:rPr>
              <a:t>Imperial College London)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433265" y="9029903"/>
            <a:ext cx="665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17:10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Learning to Anonymize Faces for Privacy Preserving Action Detection</a:t>
            </a:r>
          </a:p>
          <a:p>
            <a:r>
              <a:rPr lang="ko-KR" altLang="en-US" sz="1400" dirty="0" smtClean="0">
                <a:latin typeface="+mn-ea"/>
              </a:rPr>
              <a:t>                   </a:t>
            </a:r>
            <a:r>
              <a:rPr lang="en-US" altLang="ko-KR" sz="1100" dirty="0" smtClean="0">
                <a:latin typeface="+mn-ea"/>
                <a:cs typeface="Gulim" charset="-127"/>
              </a:rPr>
              <a:t>Prof. </a:t>
            </a:r>
            <a:r>
              <a:rPr lang="en-US" altLang="ko-KR" sz="1100" dirty="0" err="1" smtClean="0">
                <a:latin typeface="+mn-ea"/>
                <a:cs typeface="Gulim" charset="-127"/>
              </a:rPr>
              <a:t>YongJae</a:t>
            </a:r>
            <a:r>
              <a:rPr lang="en-US" altLang="ko-KR" sz="1100" dirty="0" smtClean="0">
                <a:latin typeface="+mn-ea"/>
                <a:cs typeface="Gulim" charset="-127"/>
              </a:rPr>
              <a:t> Lee</a:t>
            </a:r>
            <a:r>
              <a:rPr lang="ko-KR" altLang="mr-IN" sz="1100" dirty="0" smtClean="0">
                <a:latin typeface="+mn-ea"/>
                <a:cs typeface="Gulim" charset="-127"/>
              </a:rPr>
              <a:t> </a:t>
            </a:r>
            <a:r>
              <a:rPr lang="mr-IN" altLang="ko-KR" sz="1100" dirty="0">
                <a:latin typeface="+mn-ea"/>
                <a:cs typeface="Gulim" charset="-127"/>
              </a:rPr>
              <a:t>(UCDavis)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37510" y="9758708"/>
            <a:ext cx="66506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17:40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17:50</a:t>
            </a:r>
            <a:r>
              <a:rPr lang="ko-KR" altLang="en-US" sz="1400" dirty="0" smtClean="0"/>
              <a:t>   </a:t>
            </a:r>
            <a:r>
              <a:rPr lang="en-US" altLang="ko-KR" sz="1300" b="1" dirty="0" smtClean="0"/>
              <a:t>Discussion</a:t>
            </a:r>
            <a:endParaRPr lang="mr-IN" altLang="ko-KR" sz="1300" b="1" dirty="0">
              <a:latin typeface="+mn-ea"/>
              <a:cs typeface="Gulim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8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221</Words>
  <Application>Microsoft Office PowerPoint</Application>
  <PresentationFormat>사용자 지정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Gulim</vt:lpstr>
      <vt:lpstr>Malgun Gothic</vt:lpstr>
      <vt:lpstr>Malgun Gothic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홍민의</dc:creator>
  <cp:lastModifiedBy>Essay Kim</cp:lastModifiedBy>
  <cp:revision>20</cp:revision>
  <dcterms:created xsi:type="dcterms:W3CDTF">2018-02-07T11:50:16Z</dcterms:created>
  <dcterms:modified xsi:type="dcterms:W3CDTF">2018-09-19T14:40:32Z</dcterms:modified>
</cp:coreProperties>
</file>