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000099"/>
    <a:srgbClr val="800080"/>
    <a:srgbClr val="008000"/>
    <a:srgbClr val="0099FF"/>
    <a:srgbClr val="CCFF99"/>
    <a:srgbClr val="FF3300"/>
    <a:srgbClr val="0000CC"/>
    <a:srgbClr val="FFFF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143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7" tIns="47434" rIns="94867" bIns="47434" numCol="1" anchor="t" anchorCtr="0" compatLnSpc="1">
            <a:prstTxWarp prst="textNoShape">
              <a:avLst/>
            </a:prstTxWarp>
          </a:bodyPr>
          <a:lstStyle>
            <a:lvl1pPr defTabSz="94804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503" y="0"/>
            <a:ext cx="3076143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7" tIns="47434" rIns="94867" bIns="47434" numCol="1" anchor="t" anchorCtr="0" compatLnSpc="1">
            <a:prstTxWarp prst="textNoShape">
              <a:avLst/>
            </a:prstTxWarp>
          </a:bodyPr>
          <a:lstStyle>
            <a:lvl1pPr algn="r" defTabSz="94804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68350"/>
            <a:ext cx="287813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62" y="4861482"/>
            <a:ext cx="5678778" cy="460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7" tIns="47434" rIns="94867" bIns="47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30"/>
            <a:ext cx="3076143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7" tIns="47434" rIns="94867" bIns="47434" numCol="1" anchor="b" anchorCtr="0" compatLnSpc="1">
            <a:prstTxWarp prst="textNoShape">
              <a:avLst/>
            </a:prstTxWarp>
          </a:bodyPr>
          <a:lstStyle>
            <a:lvl1pPr defTabSz="94804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503" y="9721330"/>
            <a:ext cx="3076143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7" tIns="47434" rIns="94867" bIns="47434" numCol="1" anchor="b" anchorCtr="0" compatLnSpc="1">
            <a:prstTxWarp prst="textNoShape">
              <a:avLst/>
            </a:prstTxWarp>
          </a:bodyPr>
          <a:lstStyle>
            <a:lvl1pPr algn="r" defTabSz="948048">
              <a:defRPr sz="1200"/>
            </a:lvl1pPr>
          </a:lstStyle>
          <a:p>
            <a:pPr>
              <a:defRPr/>
            </a:pPr>
            <a:fld id="{64B2A496-A540-48ED-845C-9DFE75A716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6425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32A78-C887-416A-BAE5-7458A7ECF8F0}" type="slidenum">
              <a:rPr lang="en-US" altLang="ko-KR" smtClean="0"/>
              <a:pPr/>
              <a:t>1</a:t>
            </a:fld>
            <a:endParaRPr lang="en-US" altLang="ko-K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0156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7"/>
            <a:ext cx="5829300" cy="1960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650E-303D-42DB-98EF-C80F839E49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66D84-C995-48FC-91F9-29486F8370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7"/>
            <a:ext cx="1543050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7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199C-A30E-4D8B-AA6F-6DACD26B2C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A71C4-5986-4A7F-B9F8-A07EECA4C3C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DF68E-D51C-448E-B945-82B6137DD6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7EB2-D711-4F81-AB7B-B062F0100E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5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5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D8D52-823B-4D33-B4B0-845C54C52E6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08D0-2FEF-4110-BB66-26296EE448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1FE2A-242B-40D3-8DC1-A924635CD5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9" y="363541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41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0C0B6-133C-432D-AADC-1A88B2E6F1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CE45-B7E2-4FE6-B517-2743D9301E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7" rIns="91435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0755583-4C23-42B2-A59F-1BDB9DA3DF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youngpark@snu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53975" y="344434"/>
            <a:ext cx="6938963" cy="221598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ko-KR" alt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경영이 무엇인지 한번쯤 </a:t>
            </a:r>
            <a:r>
              <a:rPr lang="en-US" altLang="ko-K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/>
            </a:r>
            <a:br>
              <a:rPr lang="en-US" altLang="ko-K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</a:br>
            <a:r>
              <a:rPr lang="ko-KR" altLang="en-US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알아볼 필요가 있지 않을까요</a:t>
            </a:r>
            <a:r>
              <a:rPr lang="en-US" altLang="ko-K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?</a:t>
            </a:r>
            <a:r>
              <a:rPr lang="ko-KR" alt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br>
              <a:rPr lang="ko-KR" altLang="en-U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</a:br>
            <a:r>
              <a:rPr lang="ko-KR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/>
            </a:r>
            <a:br>
              <a:rPr lang="ko-KR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</a:b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HY견고딕" pitchFamily="18" charset="-127"/>
              </a:rPr>
              <a:t>‘</a:t>
            </a:r>
            <a:r>
              <a:rPr lang="en-US" altLang="ko-KR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HY견고딕" pitchFamily="18" charset="-127"/>
              </a:rPr>
              <a:t>14</a:t>
            </a: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년 </a:t>
            </a:r>
            <a:r>
              <a:rPr lang="en-US" altLang="ko-KR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학기에 </a:t>
            </a:r>
            <a:r>
              <a:rPr lang="ko-K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기술과 기업</a:t>
            </a: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이 개설됩니다</a:t>
            </a:r>
            <a:b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</a:b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경영에 대해 배우고</a:t>
            </a:r>
            <a:r>
              <a:rPr lang="en-US" altLang="ko-KR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공학소양 이수 규정도 채우십시오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7740650"/>
            <a:ext cx="6597650" cy="755385"/>
          </a:xfrm>
          <a:noFill/>
          <a:ln w="19050">
            <a:solidFill>
              <a:srgbClr val="800000"/>
            </a:solidFill>
          </a:ln>
        </p:spPr>
        <p:txBody>
          <a:bodyPr lIns="54000" tIns="54000" rIns="54000" bIns="540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교과목번호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: 046.018,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수업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화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목 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11:00-12:15, 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강의실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: 43-1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동 </a:t>
            </a:r>
            <a:r>
              <a:rPr lang="en-US" altLang="ko-KR" sz="1500" b="1" dirty="0" smtClean="0">
                <a:latin typeface="HY견고딕" pitchFamily="18" charset="-127"/>
                <a:ea typeface="HY견고딕" pitchFamily="18" charset="-127"/>
              </a:rPr>
              <a:t>401</a:t>
            </a:r>
            <a:r>
              <a:rPr lang="ko-KR" altLang="en-US" sz="1500" b="1" dirty="0" smtClean="0">
                <a:latin typeface="HY견고딕" pitchFamily="18" charset="-127"/>
                <a:ea typeface="HY견고딕" pitchFamily="18" charset="-127"/>
              </a:rPr>
              <a:t>호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1500" b="1" dirty="0" smtClean="0">
                <a:latin typeface="맑은 고딕" pitchFamily="50" charset="-127"/>
                <a:ea typeface="맑은 고딕" pitchFamily="50" charset="-127"/>
              </a:rPr>
              <a:t>담당교수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500" b="1" dirty="0" smtClean="0">
                <a:latin typeface="맑은 고딕" pitchFamily="50" charset="-127"/>
                <a:ea typeface="맑은 고딕" pitchFamily="50" charset="-127"/>
              </a:rPr>
              <a:t>박하영 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500" b="1" dirty="0" smtClean="0">
                <a:latin typeface="맑은 고딕" pitchFamily="50" charset="-127"/>
                <a:ea typeface="맑은 고딕" pitchFamily="50" charset="-127"/>
              </a:rPr>
              <a:t>공과대학 기술경영경제정책 협동과정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  <a:hlinkClick r:id="rId3"/>
              </a:rPr>
              <a:t>hayoungpark@snu.ac.kr</a:t>
            </a:r>
            <a:r>
              <a:rPr lang="en-US" altLang="ko-KR" sz="1500" b="1" dirty="0" smtClean="0">
                <a:latin typeface="맑은 고딕" pitchFamily="50" charset="-127"/>
                <a:ea typeface="맑은 고딕" pitchFamily="50" charset="-127"/>
              </a:rPr>
              <a:t>, 880-2575)</a:t>
            </a:r>
          </a:p>
        </p:txBody>
      </p:sp>
      <p:sp>
        <p:nvSpPr>
          <p:cNvPr id="2054" name="AutoShape 47"/>
          <p:cNvSpPr>
            <a:spLocks noChangeArrowheads="1"/>
          </p:cNvSpPr>
          <p:nvPr/>
        </p:nvSpPr>
        <p:spPr bwMode="auto">
          <a:xfrm>
            <a:off x="404813" y="2958082"/>
            <a:ext cx="5507037" cy="3558133"/>
          </a:xfrm>
          <a:prstGeom prst="cloudCallout">
            <a:avLst>
              <a:gd name="adj1" fmla="val 43407"/>
              <a:gd name="adj2" fmla="val 55023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ko-KR" altLang="ko-KR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927100" y="3508946"/>
            <a:ext cx="4484216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공대생으로서 경영에 관한 강의를 들을 수 있었던 것에 </a:t>
            </a:r>
            <a:r>
              <a:rPr lang="ko-KR" altLang="en-US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상당히 만족합니다</a:t>
            </a:r>
            <a:r>
              <a:rPr lang="en-US" altLang="ko-KR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</a:t>
            </a:r>
            <a:endParaRPr lang="en-US" altLang="ko-KR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휴먼편지체" pitchFamily="18" charset="-127"/>
              <a:ea typeface="휴먼편지체" pitchFamily="18" charset="-127"/>
            </a:endParaRPr>
          </a:p>
          <a:p>
            <a:pPr algn="ctr">
              <a:spcBef>
                <a:spcPct val="50000"/>
              </a:spcBef>
              <a:defRPr/>
            </a:pPr>
            <a:r>
              <a:rPr lang="ko-KR" altLang="en-US" sz="1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경영학에 대해 완전히 무지했던 상태에서 벗어나게 되어 좋다</a:t>
            </a:r>
            <a:r>
              <a:rPr lang="en-US" altLang="ko-KR" sz="1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 </a:t>
            </a:r>
            <a:r>
              <a:rPr lang="ko-KR" altLang="en-US" sz="1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경영학의 여러 분야를 쭉 훑어 볼 수 있어서 좋았다</a:t>
            </a:r>
            <a:r>
              <a:rPr lang="en-US" altLang="ko-KR" sz="1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ko-KR" alt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 여태까지 들어왔던 강의와 구성이 많이 달라서 굉장히 신선하고 좋은 경험이었습니다</a:t>
            </a:r>
            <a:r>
              <a:rPr lang="en-US" altLang="ko-KR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ko-KR" altLang="en-US" sz="1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프로젝트 할 때 배운 점도 많고 느낀 것도 많아 좋았습니다</a:t>
            </a:r>
            <a:r>
              <a:rPr lang="en-US" altLang="ko-KR" sz="1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ko-KR" altLang="en-US" sz="14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사업을 실지로 경영하면서 </a:t>
            </a:r>
            <a:r>
              <a:rPr lang="en-US" altLang="ko-KR" sz="14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2013</a:t>
            </a:r>
            <a:r>
              <a:rPr lang="ko-KR" altLang="en-US" sz="14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년도 계획을 짜는데 수업에서 배웠던 것들이 도움이 많이 </a:t>
            </a:r>
            <a:r>
              <a:rPr lang="ko-KR" altLang="en-US" sz="14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되었다</a:t>
            </a:r>
            <a:r>
              <a:rPr lang="en-US" altLang="ko-KR" sz="14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휴먼편지체" pitchFamily="18" charset="-127"/>
                <a:ea typeface="휴먼편지체" pitchFamily="18" charset="-127"/>
              </a:rPr>
              <a:t>.</a:t>
            </a:r>
          </a:p>
        </p:txBody>
      </p:sp>
      <p:sp>
        <p:nvSpPr>
          <p:cNvPr id="2056" name="Text Box 49"/>
          <p:cNvSpPr txBox="1">
            <a:spLocks noChangeArrowheads="1"/>
          </p:cNvSpPr>
          <p:nvPr/>
        </p:nvSpPr>
        <p:spPr bwMode="auto">
          <a:xfrm>
            <a:off x="4438352" y="6826150"/>
            <a:ext cx="215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ko-KR" altLang="en-US" sz="1600" b="1" dirty="0" smtClean="0">
                <a:solidFill>
                  <a:srgbClr val="800000"/>
                </a:solidFill>
                <a:latin typeface="휴먼편지체" pitchFamily="18" charset="-127"/>
                <a:ea typeface="휴먼편지체" pitchFamily="18" charset="-127"/>
              </a:rPr>
              <a:t>전 학기 수강생 수강 </a:t>
            </a:r>
            <a:r>
              <a:rPr lang="ko-KR" altLang="en-US" sz="1600" b="1" dirty="0">
                <a:solidFill>
                  <a:srgbClr val="800000"/>
                </a:solidFill>
                <a:latin typeface="휴먼편지체" pitchFamily="18" charset="-127"/>
                <a:ea typeface="휴먼편지체" pitchFamily="18" charset="-127"/>
              </a:rPr>
              <a:t>후기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105</Words>
  <Application>Microsoft Office PowerPoint</Application>
  <PresentationFormat>화면 슬라이드 쇼(4:3)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HY견고딕</vt:lpstr>
      <vt:lpstr>HY엽서M</vt:lpstr>
      <vt:lpstr>굴림</vt:lpstr>
      <vt:lpstr>맑은 고딕</vt:lpstr>
      <vt:lpstr>휴먼편지체</vt:lpstr>
      <vt:lpstr>Arial</vt:lpstr>
      <vt:lpstr>기본 디자인</vt:lpstr>
      <vt:lpstr>경영이 무엇인지 한번쯤  알아볼 필요가 있지 않을까요?   ‘14년 2학기에 기술과 기업이 개설됩니다 경영에 대해 배우고, 공학소양 이수 규정도 채우십시오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박하영</dc:creator>
  <cp:lastModifiedBy>User</cp:lastModifiedBy>
  <cp:revision>54</cp:revision>
  <dcterms:created xsi:type="dcterms:W3CDTF">2007-12-11T11:16:10Z</dcterms:created>
  <dcterms:modified xsi:type="dcterms:W3CDTF">2014-08-27T10:51:57Z</dcterms:modified>
</cp:coreProperties>
</file>