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6F5A9-8B71-4AFC-A480-DFAB29398BFD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A611-0950-46A9-9758-C771076411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E3321-351C-47CE-8FC8-FC58E0F5B195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18BA3-E7D8-4071-A55F-F51A1DDCEC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B0406-FB6E-42DA-A70B-A96AD8510756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5C071-941C-4E71-AE02-E188BFC287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AFF6A-10FE-4697-BD1E-E894B91C6D21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E838-BF85-40AE-9639-42C74E0F95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50B9-EA5C-455D-9F33-049C08889101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5BE8-F63E-4D37-BD12-C23CA4480D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F6634-5B04-46B6-B6D9-937DE32EF684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9A066-E81D-4698-84C6-F8D528FC55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3BDB-855D-44A7-A988-F8E9C3F16AC6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BC936-435E-478B-9404-C35DB6066C5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C983-3552-40B3-8CFD-A3FC8947B037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DB828-92F9-48E2-B680-FA7E965233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EF5DA-93B2-481A-BC9E-D63B4A44214D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A418A-0DF8-44AE-8E44-422DE3AA5F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F54BC-D31D-4A0C-B436-1DB7A06B373A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09C8B-CE42-40CA-8A02-1F984C6381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C203-F977-4A33-8326-A7CD5FFBECBD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618C2-7BBA-4A6F-AECD-28394813DB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3EAECC-F38B-4689-8103-8D78BF326BB0}" type="datetimeFigureOut">
              <a:rPr lang="ko-KR" altLang="en-US"/>
              <a:pPr>
                <a:defRPr/>
              </a:pPr>
              <a:t>2012-12-11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37766D-EDF4-458B-97AE-FC56339E4C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그룹 13"/>
          <p:cNvGrpSpPr>
            <a:grpSpLocks/>
          </p:cNvGrpSpPr>
          <p:nvPr/>
        </p:nvGrpSpPr>
        <p:grpSpPr bwMode="auto">
          <a:xfrm>
            <a:off x="250825" y="333375"/>
            <a:ext cx="8688388" cy="3887788"/>
            <a:chOff x="251520" y="476672"/>
            <a:chExt cx="8687553" cy="3888432"/>
          </a:xfrm>
        </p:grpSpPr>
        <p:pic>
          <p:nvPicPr>
            <p:cNvPr id="13316" name="그림 4" descr="수강신청취소_환불신청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476672"/>
              <a:ext cx="8687553" cy="3888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직사각형 6"/>
            <p:cNvSpPr/>
            <p:nvPr/>
          </p:nvSpPr>
          <p:spPr>
            <a:xfrm>
              <a:off x="395969" y="2204158"/>
              <a:ext cx="1079396" cy="21752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8110478" y="1297546"/>
              <a:ext cx="539698" cy="21593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  <p:cxnSp>
          <p:nvCxnSpPr>
            <p:cNvPr id="10" name="직선 화살표 연결선 9"/>
            <p:cNvCxnSpPr>
              <a:stCxn id="8" idx="2"/>
            </p:cNvCxnSpPr>
            <p:nvPr/>
          </p:nvCxnSpPr>
          <p:spPr>
            <a:xfrm rot="5400000">
              <a:off x="7318188" y="2007350"/>
              <a:ext cx="1556008" cy="56827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14" name="TextBox 12"/>
          <p:cNvSpPr txBox="1">
            <a:spLocks noChangeArrowheads="1"/>
          </p:cNvSpPr>
          <p:nvPr/>
        </p:nvSpPr>
        <p:spPr bwMode="auto">
          <a:xfrm>
            <a:off x="179388" y="4652963"/>
            <a:ext cx="45370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폐강 강좌에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대해서 학생이 직접 환불신청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계좌번호 입력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을 해야함</a:t>
            </a:r>
            <a:endParaRPr kumimoji="0" lang="en-US" altLang="ko-KR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Tx/>
              <a:buAutoNum type="arabicPeriod"/>
            </a:pP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환불신청 메뉴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: mySNU &gt;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학사행정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&gt;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수업관리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&gt;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수강신청취소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환불신청</a:t>
            </a:r>
            <a:endParaRPr kumimoji="0" lang="en-US" altLang="ko-KR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Tx/>
              <a:buAutoNum type="arabicPeriod"/>
            </a:pP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방법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: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기수납한 교과목 리스트가 보이고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,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교과목별로 신청해야 함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 </a:t>
            </a:r>
          </a:p>
        </p:txBody>
      </p:sp>
      <p:pic>
        <p:nvPicPr>
          <p:cNvPr id="13315" name="그림 3" descr="신청버튼 눌렀을때 화면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2924175"/>
            <a:ext cx="3671888" cy="32035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그림 3" descr="수강취소_환불신청내역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981075"/>
            <a:ext cx="8891588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323850" y="3357563"/>
            <a:ext cx="1079500" cy="215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971550" y="5445125"/>
            <a:ext cx="73453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환불신청한 내역을 확인하고 수정할 수 있음</a:t>
            </a:r>
            <a:endParaRPr kumimoji="0" lang="en-US" altLang="ko-KR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buFontTx/>
              <a:buAutoNum type="arabicPeriod"/>
            </a:pP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메뉴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: mySNU &gt;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학사행정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&gt;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수업관리 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&gt; 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수강취소</a:t>
            </a:r>
            <a:r>
              <a:rPr kumimoji="0" lang="en-US" altLang="ko-KR"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>
                <a:latin typeface="맑은 고딕" pitchFamily="50" charset="-127"/>
                <a:ea typeface="맑은 고딕" pitchFamily="50" charset="-127"/>
              </a:rPr>
              <a:t>환불신청내역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</Words>
  <Application>Microsoft Office PowerPoint</Application>
  <PresentationFormat>화면 슬라이드 쇼(4:3)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snu</dc:creator>
  <cp:lastModifiedBy>SP2</cp:lastModifiedBy>
  <cp:revision>4</cp:revision>
  <dcterms:created xsi:type="dcterms:W3CDTF">2011-06-13T08:47:28Z</dcterms:created>
  <dcterms:modified xsi:type="dcterms:W3CDTF">2012-12-11T08:10:09Z</dcterms:modified>
</cp:coreProperties>
</file>