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99"/>
    <a:srgbClr val="0000FF"/>
    <a:srgbClr val="A50021"/>
    <a:srgbClr val="CC0000"/>
    <a:srgbClr val="FF00FF"/>
    <a:srgbClr val="33CCFF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94CA-CF28-4AD1-A7F4-F166B436B56C}" type="datetimeFigureOut">
              <a:rPr lang="ko-KR" altLang="en-US" smtClean="0"/>
              <a:pPr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AB4B9-9032-4701-8DD5-66D4590B3C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 noGrp="1"/>
          </p:cNvGrpSpPr>
          <p:nvPr>
            <p:ph idx="1"/>
          </p:nvPr>
        </p:nvGrpSpPr>
        <p:grpSpPr bwMode="auto">
          <a:xfrm>
            <a:off x="785786" y="1285860"/>
            <a:ext cx="4429156" cy="3825925"/>
            <a:chOff x="745" y="1366"/>
            <a:chExt cx="1363" cy="1994"/>
          </a:xfrm>
        </p:grpSpPr>
        <p:sp>
          <p:nvSpPr>
            <p:cNvPr id="5" name="AutoShape 93"/>
            <p:cNvSpPr>
              <a:spLocks noChangeArrowheads="1"/>
            </p:cNvSpPr>
            <p:nvPr/>
          </p:nvSpPr>
          <p:spPr bwMode="gray">
            <a:xfrm>
              <a:off x="745" y="156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prstShdw prst="shdw12">
                <a:srgbClr val="B2B2B2">
                  <a:alpha val="50000"/>
                </a:srgbClr>
              </a:prst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766" y="156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" name="AutoShape 95"/>
            <p:cNvSpPr>
              <a:spLocks noChangeArrowheads="1"/>
            </p:cNvSpPr>
            <p:nvPr/>
          </p:nvSpPr>
          <p:spPr bwMode="gray">
            <a:xfrm>
              <a:off x="777" y="286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AutoShape 96"/>
            <p:cNvSpPr>
              <a:spLocks noChangeArrowheads="1"/>
            </p:cNvSpPr>
            <p:nvPr/>
          </p:nvSpPr>
          <p:spPr bwMode="gray">
            <a:xfrm>
              <a:off x="777" y="157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9" name="Group 97"/>
            <p:cNvGrpSpPr>
              <a:grpSpLocks/>
            </p:cNvGrpSpPr>
            <p:nvPr/>
          </p:nvGrpSpPr>
          <p:grpSpPr bwMode="auto">
            <a:xfrm>
              <a:off x="1214" y="1366"/>
              <a:ext cx="405" cy="405"/>
              <a:chOff x="1289" y="582"/>
              <a:chExt cx="668" cy="668"/>
            </a:xfrm>
          </p:grpSpPr>
          <p:sp>
            <p:nvSpPr>
              <p:cNvPr id="12" name="Oval 9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3" name="Oval 9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4" name="Oval 10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5" name="Oval 10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6" name="Oval 10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0" name="Text Box 103"/>
            <p:cNvSpPr txBox="1">
              <a:spLocks noChangeArrowheads="1"/>
            </p:cNvSpPr>
            <p:nvPr/>
          </p:nvSpPr>
          <p:spPr bwMode="gray">
            <a:xfrm>
              <a:off x="1301" y="1424"/>
              <a:ext cx="31" cy="1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altLang="ko-KR" dirty="0">
                <a:ea typeface="굴림" charset="-127"/>
              </a:endParaRPr>
            </a:p>
          </p:txBody>
        </p:sp>
        <p:sp>
          <p:nvSpPr>
            <p:cNvPr id="11" name="Text Box 104"/>
            <p:cNvSpPr txBox="1">
              <a:spLocks noChangeArrowheads="1"/>
            </p:cNvSpPr>
            <p:nvPr/>
          </p:nvSpPr>
          <p:spPr bwMode="gray">
            <a:xfrm>
              <a:off x="821" y="1846"/>
              <a:ext cx="1265" cy="14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1.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기      간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2014. 3. 10(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월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) ~ 3. 14(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금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2.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장     소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관악구 자원봉사센터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구청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3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층 복지정책과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3.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대     상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서울대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중앙대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sz="1200" b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숭실대학생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및 중고등학교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                 학생 동아리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개인 등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4.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내     용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지역사회를 위한 대학생과  중고등학생 협력       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                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자원봉사활동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5.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방     법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관악구자원봉사센터  홈페이지를 통해 신청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               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서식 다운받아 작성 후 </a:t>
              </a:r>
              <a:r>
                <a:rPr lang="ko-KR" altLang="en-US" sz="1200" b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이메일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우편 등 제출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6.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지원규모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사업당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100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만원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6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개 사업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7.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문 의 처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관악구자원봉사센터 양미선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(879-5901)</a:t>
              </a: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8.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기타사항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: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자세한 사항은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관악구자원봉사센터 </a:t>
              </a:r>
              <a:endPara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Y강M" pitchFamily="18" charset="-127"/>
                <a:ea typeface="HY강M" pitchFamily="18" charset="-127"/>
              </a:endParaRPr>
            </a:p>
            <a:p>
              <a:pPr marL="228600" indent="-228600">
                <a:lnSpc>
                  <a:spcPct val="120000"/>
                </a:lnSpc>
              </a:pP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                   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홈페이지 </a:t>
              </a:r>
              <a:r>
                <a:rPr lang="ko-KR" altLang="en-US" sz="1200" b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새소식</a:t>
              </a:r>
              <a:r>
                <a:rPr lang="en-US" altLang="ko-KR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/</a:t>
              </a:r>
              <a:r>
                <a:rPr lang="ko-KR" altLang="en-US" sz="1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HY강M" pitchFamily="18" charset="-127"/>
                  <a:ea typeface="HY강M" pitchFamily="18" charset="-127"/>
                </a:rPr>
                <a:t>행사란 참고</a:t>
              </a:r>
              <a:endParaRPr lang="en-US" altLang="ko-KR" sz="1200" dirty="0">
                <a:ea typeface="굴림" charset="-127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1285852" y="1285860"/>
            <a:ext cx="3357586" cy="792000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342900" indent="-342900" algn="ctr"/>
            <a:r>
              <a:rPr lang="ko-KR" alt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코코볼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 </a:t>
            </a:r>
            <a:r>
              <a:rPr lang="en-US" sz="2000" b="1" dirty="0" smtClean="0">
                <a:solidFill>
                  <a:srgbClr val="FF006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헤움신나는방학132" pitchFamily="18" charset="-127"/>
                <a:ea typeface="헤움신나는방학132" pitchFamily="18" charset="-127"/>
              </a:rPr>
              <a:t>(</a:t>
            </a:r>
            <a:r>
              <a:rPr lang="en-US" sz="2000" b="1" dirty="0" err="1" smtClean="0">
                <a:solidFill>
                  <a:srgbClr val="FF006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헤움신나는방학132" pitchFamily="18" charset="-127"/>
                <a:ea typeface="헤움신나는방학132" pitchFamily="18" charset="-127"/>
              </a:rPr>
              <a:t>Co·Co–Vol</a:t>
            </a:r>
            <a:r>
              <a:rPr lang="en-US" sz="2000" b="1" dirty="0" smtClean="0">
                <a:solidFill>
                  <a:srgbClr val="FF006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헤움신나는방학132" pitchFamily="18" charset="-127"/>
                <a:ea typeface="헤움신나는방학132" pitchFamily="18" charset="-127"/>
              </a:rPr>
              <a:t>)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 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프로그램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 </a:t>
            </a:r>
            <a:endParaRPr lang="en-US" altLang="ko-KR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헤움신나는방학132" pitchFamily="18" charset="-127"/>
              <a:ea typeface="헤움신나는방학132" pitchFamily="18" charset="-127"/>
            </a:endParaRPr>
          </a:p>
          <a:p>
            <a:pPr marL="342900" indent="-342900" algn="ctr"/>
            <a:r>
              <a:rPr lang="ko-KR" alt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헤움신나는방학132" pitchFamily="18" charset="-127"/>
                <a:ea typeface="헤움신나는방학132" pitchFamily="18" charset="-127"/>
              </a:rPr>
              <a:t>신청 접수 안내</a:t>
            </a:r>
            <a:endParaRPr lang="en-US" altLang="ko-KR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헤움신나는방학132" pitchFamily="18" charset="-127"/>
              <a:ea typeface="헤움신나는방학13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124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SEC</cp:lastModifiedBy>
  <cp:revision>17</cp:revision>
  <dcterms:created xsi:type="dcterms:W3CDTF">2014-03-07T06:56:28Z</dcterms:created>
  <dcterms:modified xsi:type="dcterms:W3CDTF">2014-03-10T02:00:37Z</dcterms:modified>
</cp:coreProperties>
</file>