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6" r:id="rId20"/>
    <p:sldId id="337" r:id="rId21"/>
    <p:sldId id="338" r:id="rId22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20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8741-7376-40F4-8899-93BEC0EBAF40}" type="datetimeFigureOut">
              <a:rPr lang="ko-KR" altLang="en-US" smtClean="0"/>
              <a:t>2014-07-02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7611-9667-4736-BD9D-1E3DF926E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88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8741-7376-40F4-8899-93BEC0EBAF40}" type="datetimeFigureOut">
              <a:rPr lang="ko-KR" altLang="en-US" smtClean="0"/>
              <a:t>2014-07-02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7611-9667-4736-BD9D-1E3DF926E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109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8741-7376-40F4-8899-93BEC0EBAF40}" type="datetimeFigureOut">
              <a:rPr lang="ko-KR" altLang="en-US" smtClean="0"/>
              <a:t>2014-07-02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7611-9667-4736-BD9D-1E3DF926E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55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8741-7376-40F4-8899-93BEC0EBAF40}" type="datetimeFigureOut">
              <a:rPr lang="ko-KR" altLang="en-US" smtClean="0"/>
              <a:t>2014-07-02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7611-9667-4736-BD9D-1E3DF926E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34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8741-7376-40F4-8899-93BEC0EBAF40}" type="datetimeFigureOut">
              <a:rPr lang="ko-KR" altLang="en-US" smtClean="0"/>
              <a:t>2014-07-02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7611-9667-4736-BD9D-1E3DF926E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20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8741-7376-40F4-8899-93BEC0EBAF40}" type="datetimeFigureOut">
              <a:rPr lang="ko-KR" altLang="en-US" smtClean="0"/>
              <a:t>2014-07-02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7611-9667-4736-BD9D-1E3DF926E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93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8741-7376-40F4-8899-93BEC0EBAF40}" type="datetimeFigureOut">
              <a:rPr lang="ko-KR" altLang="en-US" smtClean="0"/>
              <a:t>2014-07-02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7611-9667-4736-BD9D-1E3DF926E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91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8741-7376-40F4-8899-93BEC0EBAF40}" type="datetimeFigureOut">
              <a:rPr lang="ko-KR" altLang="en-US" smtClean="0"/>
              <a:t>2014-07-02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7611-9667-4736-BD9D-1E3DF926E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58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8741-7376-40F4-8899-93BEC0EBAF40}" type="datetimeFigureOut">
              <a:rPr lang="ko-KR" altLang="en-US" smtClean="0"/>
              <a:t>2014-07-02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7611-9667-4736-BD9D-1E3DF926E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117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8741-7376-40F4-8899-93BEC0EBAF40}" type="datetimeFigureOut">
              <a:rPr lang="ko-KR" altLang="en-US" smtClean="0"/>
              <a:t>2014-07-02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7611-9667-4736-BD9D-1E3DF926E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54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8741-7376-40F4-8899-93BEC0EBAF40}" type="datetimeFigureOut">
              <a:rPr lang="ko-KR" altLang="en-US" smtClean="0"/>
              <a:t>2014-07-02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7611-9667-4736-BD9D-1E3DF926E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21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78741-7376-40F4-8899-93BEC0EBAF40}" type="datetimeFigureOut">
              <a:rPr lang="ko-KR" altLang="en-US" smtClean="0"/>
              <a:t>2014-07-02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27611-9667-4736-BD9D-1E3DF926E25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33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2" descr="커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6" descr="Box_01.png"/>
          <p:cNvPicPr>
            <a:picLocks noChangeAspect="1"/>
          </p:cNvPicPr>
          <p:nvPr/>
        </p:nvPicPr>
        <p:blipFill>
          <a:blip r:embed="rId3" cstate="print"/>
          <a:srcRect l="2751" r="3133"/>
          <a:stretch>
            <a:fillRect/>
          </a:stretch>
        </p:blipFill>
        <p:spPr bwMode="auto">
          <a:xfrm>
            <a:off x="0" y="1835151"/>
            <a:ext cx="6858000" cy="254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51235" y="2312457"/>
            <a:ext cx="615553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‘</a:t>
            </a:r>
            <a:r>
              <a:rPr kumimoji="0" lang="ko-KR" altLang="en-US" sz="36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한국장학재단 전환대출</a:t>
            </a:r>
            <a:r>
              <a:rPr kumimoji="0" lang="en-US" altLang="ko-KR" sz="36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학생신청</a:t>
            </a:r>
            <a:r>
              <a:rPr lang="ko-KR" altLang="en-US" sz="36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kumimoji="0" lang="ko-KR" altLang="en-US" sz="3600" b="1" dirty="0" smtClean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매뉴얼</a:t>
            </a:r>
            <a:endParaRPr kumimoji="0" lang="ko-KR" altLang="en-US" sz="3600" b="1" dirty="0">
              <a:solidFill>
                <a:schemeClr val="tx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9175" y="5822951"/>
            <a:ext cx="480655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대출지원부</a:t>
            </a:r>
            <a:endParaRPr lang="en-US" altLang="ko-KR" sz="3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6752" y="8430235"/>
            <a:ext cx="4392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smtClean="0"/>
              <a:t>시스템 개선 등으로 인하여 일부 내용이 변경될 수 </a:t>
            </a:r>
            <a:r>
              <a:rPr lang="ko-KR" altLang="en-US" sz="1100" b="1" dirty="0" smtClean="0"/>
              <a:t>있음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66247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" y="1331640"/>
            <a:ext cx="6265008" cy="6120680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84513" y="5364088"/>
            <a:ext cx="4840832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949280" y="7164288"/>
            <a:ext cx="2880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" y="755576"/>
            <a:ext cx="6265007" cy="8136904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56792" y="2483768"/>
            <a:ext cx="4968552" cy="5832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" y="1187624"/>
            <a:ext cx="6337015" cy="5771851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80728" y="2627784"/>
            <a:ext cx="4176464" cy="2664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589240" y="3774307"/>
            <a:ext cx="720080" cy="293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8" y="827584"/>
            <a:ext cx="6337014" cy="8064896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56792" y="2771800"/>
            <a:ext cx="5040560" cy="5472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949280" y="8676457"/>
            <a:ext cx="288032" cy="216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" y="1794968"/>
            <a:ext cx="6337016" cy="5554064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949280" y="7057802"/>
            <a:ext cx="360040" cy="293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6" y="2105771"/>
            <a:ext cx="6403581" cy="4932457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869160" y="5148064"/>
            <a:ext cx="720080" cy="293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1" y="1259632"/>
            <a:ext cx="6337015" cy="6146626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949280" y="7137888"/>
            <a:ext cx="360040" cy="293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6" y="899592"/>
            <a:ext cx="6265007" cy="7992888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56792" y="2123728"/>
            <a:ext cx="4896543" cy="6768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661248" y="8735317"/>
            <a:ext cx="504056" cy="1468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1" y="704136"/>
            <a:ext cx="6331261" cy="4020207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0" y="4789080"/>
            <a:ext cx="6331262" cy="421196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685837" y="2987824"/>
            <a:ext cx="720080" cy="293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045877" y="8316416"/>
            <a:ext cx="720080" cy="293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1" y="1475656"/>
            <a:ext cx="6120992" cy="5112568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53136" y="5441702"/>
            <a:ext cx="792088" cy="210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445224" y="5441702"/>
            <a:ext cx="891882" cy="210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5" y="755576"/>
            <a:ext cx="6386771" cy="8136902"/>
          </a:xfrm>
          <a:prstGeom prst="rect">
            <a:avLst/>
          </a:prstGeom>
        </p:spPr>
      </p:pic>
      <p:sp>
        <p:nvSpPr>
          <p:cNvPr id="5" name="순서도: 대체 처리 4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신청가이드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9016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" y="1634894"/>
            <a:ext cx="6265008" cy="5874212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 현황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700497" y="3203848"/>
            <a:ext cx="4824848" cy="3528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7" y="716742"/>
            <a:ext cx="6193000" cy="4106333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서류제출현황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8"/>
          <a:stretch/>
        </p:blipFill>
        <p:spPr>
          <a:xfrm>
            <a:off x="345577" y="5004048"/>
            <a:ext cx="6120680" cy="373867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949279" y="4410038"/>
            <a:ext cx="558827" cy="210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553235" y="8510468"/>
            <a:ext cx="396044" cy="210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" y="899592"/>
            <a:ext cx="6265008" cy="7704856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445224" y="8244408"/>
            <a:ext cx="7200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834444"/>
            <a:ext cx="6264696" cy="547511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664804" y="4608004"/>
            <a:ext cx="180020" cy="6120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순서도: 대체 처리 4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477192" y="7031184"/>
            <a:ext cx="720080" cy="2783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" y="1187624"/>
            <a:ext cx="6337016" cy="648072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573016" y="6408204"/>
            <a:ext cx="648072" cy="180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698473"/>
            <a:ext cx="6192688" cy="5819062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01008" y="6444208"/>
            <a:ext cx="576064" cy="126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9" y="1187624"/>
            <a:ext cx="6265007" cy="6840759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717032" y="5508104"/>
            <a:ext cx="576064" cy="180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517232" y="7740351"/>
            <a:ext cx="720080" cy="288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" y="949171"/>
            <a:ext cx="6265008" cy="7871301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733256" y="8532440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647881" y="4067944"/>
            <a:ext cx="21602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647364" y="5076056"/>
            <a:ext cx="216024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47917" y="179512"/>
            <a:ext cx="6516000" cy="885698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3" y="1115617"/>
            <a:ext cx="6265008" cy="3744416"/>
          </a:xfrm>
          <a:prstGeom prst="rect">
            <a:avLst/>
          </a:prstGeom>
        </p:spPr>
      </p:pic>
      <p:sp>
        <p:nvSpPr>
          <p:cNvPr id="4" name="순서도: 대체 처리 3"/>
          <p:cNvSpPr/>
          <p:nvPr/>
        </p:nvSpPr>
        <p:spPr>
          <a:xfrm>
            <a:off x="260337" y="251520"/>
            <a:ext cx="2880320" cy="432048"/>
          </a:xfrm>
          <a:prstGeom prst="flowChartAlternateProcess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신청서 작성</a:t>
            </a:r>
            <a:endParaRPr lang="ko-KR" altLang="en-US" sz="16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" y="4879435"/>
            <a:ext cx="6376792" cy="388426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916832" y="2555776"/>
            <a:ext cx="3240360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924824" y="6516216"/>
            <a:ext cx="3240360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789670" y="1547664"/>
            <a:ext cx="25042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졸업여부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예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선택시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48733" y="5436096"/>
            <a:ext cx="29658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졸업여부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아니요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선택시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359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66</Words>
  <Application>Microsoft Office PowerPoint</Application>
  <PresentationFormat>화면 슬라이드 쇼(4:3)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19</cp:revision>
  <dcterms:created xsi:type="dcterms:W3CDTF">2014-06-25T08:20:38Z</dcterms:created>
  <dcterms:modified xsi:type="dcterms:W3CDTF">2014-07-02T09:21:29Z</dcterms:modified>
</cp:coreProperties>
</file>