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7102475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0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F0"/>
    <a:srgbClr val="140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36" autoAdjust="0"/>
    <p:restoredTop sz="94681" autoAdjust="0"/>
  </p:normalViewPr>
  <p:slideViewPr>
    <p:cSldViewPr>
      <p:cViewPr varScale="1">
        <p:scale>
          <a:sx n="84" d="100"/>
          <a:sy n="84" d="100"/>
        </p:scale>
        <p:origin x="1464" y="108"/>
      </p:cViewPr>
      <p:guideLst>
        <p:guide orient="horz" pos="4604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2963" y="768350"/>
            <a:ext cx="287813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3250" cy="4605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EE1F10C3-E591-4F78-83C1-E21804D495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1413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94A31A-3CCB-4DBA-9456-0ECA35BB6F73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12975" y="900113"/>
            <a:ext cx="2679700" cy="3573462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4100"/>
            <a:ext cx="5207000" cy="4305300"/>
          </a:xfrm>
          <a:noFill/>
        </p:spPr>
        <p:txBody>
          <a:bodyPr/>
          <a:lstStyle/>
          <a:p>
            <a:pPr eaLnBrk="1" hangingPunct="1"/>
            <a:endParaRPr lang="ko-KR" altLang="ko-KR" smtClean="0"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314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B3E54-C3D0-4596-8A17-373F70C33D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EEAD7-BDA8-4120-9B3C-5F25218D49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BA5DC-F44E-41A2-A7DF-86DD923820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89066-6D25-4564-AC58-CA8323200A7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EB56-3967-4BCE-87E2-FEA58B2253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9780D-66B8-44E4-BEC2-88D3331AED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93AFB-7936-48B4-BDF5-2004C66FDE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91E95-4208-4207-A762-5A9D69155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93D46-7D71-4CC5-AF37-90F19F6DA22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3D9F6-2042-46C8-B7A3-33BC9592AD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FCCCD-CAF5-48B9-997E-E7666BF1342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993D1D0E-DBF9-40A8-AD73-688CD92C135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2724" y="2147474"/>
            <a:ext cx="6645275" cy="1416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762000" latinLnBrk="0">
              <a:lnSpc>
                <a:spcPct val="130000"/>
              </a:lnSpc>
            </a:pPr>
            <a:r>
              <a:rPr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 1. </a:t>
            </a:r>
            <a:r>
              <a:rPr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인재육성에 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전념하시는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귀교의 무궁한 발전을 기원합니다</a:t>
            </a:r>
            <a:r>
              <a:rPr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</a:p>
          <a:p>
            <a:pPr defTabSz="762000" latinLnBrk="0">
              <a:lnSpc>
                <a:spcPct val="130000"/>
              </a:lnSpc>
            </a:pPr>
            <a:r>
              <a:rPr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</a:p>
          <a:p>
            <a:pPr defTabSz="762000" latinLnBrk="0">
              <a:lnSpc>
                <a:spcPct val="150000"/>
              </a:lnSpc>
            </a:pPr>
            <a:r>
              <a:rPr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 2. 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SK</a:t>
            </a:r>
            <a:r>
              <a:rPr lang="ko-KR" altLang="en-US" sz="1000" dirty="0" err="1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하이닉스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2015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년 상반기 신입 공채 모집을 함에 있어 귀교의 우수한 인재들을 대상으로 </a:t>
            </a:r>
            <a:endParaRPr lang="en-US" altLang="ko-KR" sz="1000" dirty="0" smtClean="0">
              <a:ln>
                <a:solidFill>
                  <a:schemeClr val="bg2">
                    <a:alpha val="0"/>
                  </a:schemeClr>
                </a:solidFill>
              </a:ln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defTabSz="762000" latinLnBrk="0">
              <a:lnSpc>
                <a:spcPct val="150000"/>
              </a:lnSpc>
            </a:pPr>
            <a:r>
              <a:rPr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   Early Bird Challenge 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채용 상담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설명회를 실시하고자 합니다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사전신청을 통해 학생들과 </a:t>
            </a:r>
            <a:r>
              <a:rPr lang="ko-KR" altLang="en-US" sz="1000" dirty="0" err="1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리크루터를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endParaRPr lang="en-US" altLang="ko-KR" sz="1000" dirty="0" smtClean="0">
              <a:ln>
                <a:solidFill>
                  <a:schemeClr val="bg2">
                    <a:alpha val="0"/>
                  </a:schemeClr>
                </a:solidFill>
              </a:ln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defTabSz="762000" latinLnBrk="0">
              <a:lnSpc>
                <a:spcPct val="150000"/>
              </a:lnSpc>
            </a:pPr>
            <a:r>
              <a:rPr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   </a:t>
            </a:r>
            <a:r>
              <a:rPr lang="ko-KR" altLang="en-US" sz="1000" dirty="0" err="1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직무별로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매칭하여 기존의 캠퍼스 </a:t>
            </a:r>
            <a:r>
              <a:rPr lang="ko-KR" altLang="en-US" sz="1000" dirty="0" err="1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리크루팅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보다 수준 높은 맞춤형 상담을 진행 할 예정입니다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defTabSz="762000" latinLnBrk="0">
              <a:lnSpc>
                <a:spcPct val="150000"/>
              </a:lnSpc>
            </a:pPr>
            <a:r>
              <a:rPr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   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귀교의 우수한 인재들이 많이 참여할 수 있도록 협조를 부탁 드립니다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en-US" altLang="ko-KR" sz="1000" dirty="0">
              <a:ln>
                <a:solidFill>
                  <a:schemeClr val="bg2">
                    <a:alpha val="0"/>
                  </a:schemeClr>
                </a:solidFill>
              </a:ln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5554101" y="683568"/>
            <a:ext cx="1021113" cy="254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 defTabSz="762000" latinLnBrk="0"/>
            <a:r>
              <a:rPr lang="en-US" altLang="ko-KR" sz="105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맑은 고딕" pitchFamily="50" charset="-127"/>
                <a:ea typeface="맑은 고딕" pitchFamily="50" charset="-127"/>
              </a:rPr>
              <a:t>2015. 02. 11</a:t>
            </a:r>
            <a:r>
              <a:rPr lang="en-US" altLang="ko-KR" sz="9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900" dirty="0">
              <a:ln>
                <a:solidFill>
                  <a:schemeClr val="bg2">
                    <a:alpha val="0"/>
                  </a:schemeClr>
                </a:solidFill>
              </a:ln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58" name="Rectangle 1059"/>
          <p:cNvSpPr>
            <a:spLocks noChangeArrowheads="1"/>
          </p:cNvSpPr>
          <p:nvPr/>
        </p:nvSpPr>
        <p:spPr bwMode="auto">
          <a:xfrm>
            <a:off x="0" y="2629412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>
              <a:ln>
                <a:solidFill>
                  <a:schemeClr val="bg2">
                    <a:alpha val="0"/>
                  </a:schemeClr>
                </a:solidFill>
              </a:ln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12724" y="1122873"/>
            <a:ext cx="6515100" cy="78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수    신</a:t>
            </a:r>
            <a:r>
              <a:rPr kumimoji="0" lang="en-US" altLang="ko-KR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kumimoji="0" lang="en-US" altLang="ko-KR" sz="1000" i="0" u="none" strike="noStrike" cap="none" normalizeH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kumimoji="0" lang="ko-KR" altLang="en-US" sz="1000" i="0" u="none" strike="noStrike" cap="none" normalizeH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서울대학교</a:t>
            </a: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경력개발센터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참    조</a:t>
            </a:r>
            <a:r>
              <a:rPr kumimoji="0" lang="en-US" altLang="ko-KR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  </a:t>
            </a: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취업담당 선생님 귀하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제    목</a:t>
            </a:r>
            <a:r>
              <a:rPr kumimoji="0" lang="en-US" altLang="ko-KR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  SK</a:t>
            </a:r>
            <a:r>
              <a:rPr kumimoji="0" lang="ko-KR" altLang="en-US" sz="1000" i="0" u="none" strike="noStrike" cap="none" normalizeH="0" baseline="0" dirty="0" err="1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하이닉스</a:t>
            </a: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kumimoji="0" lang="en-US" altLang="ko-KR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2015</a:t>
            </a: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년 상반기 채용상담</a:t>
            </a:r>
            <a:r>
              <a:rPr kumimoji="0" lang="en-US" altLang="ko-KR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설명회 실시에 따른 협조요청</a:t>
            </a:r>
            <a:endParaRPr kumimoji="0" lang="ko-KR" altLang="ko-KR" sz="1000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1028" name="그림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51" y="489665"/>
            <a:ext cx="1051887" cy="40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96"/>
          <p:cNvSpPr txBox="1">
            <a:spLocks noChangeArrowheads="1"/>
          </p:cNvSpPr>
          <p:nvPr/>
        </p:nvSpPr>
        <p:spPr bwMode="auto">
          <a:xfrm>
            <a:off x="421567" y="3707904"/>
            <a:ext cx="3007433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ko-KR" altLang="en-US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kumimoji="0" lang="ko-KR" altLang="en-US" sz="1000" b="1" i="0" u="none" strike="noStrike" cap="none" normalizeH="0" baseline="0" dirty="0" err="1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채용상담회</a:t>
            </a:r>
            <a:r>
              <a:rPr kumimoji="0" lang="ko-KR" altLang="en-US" sz="1000" b="1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일정 및 장소 협조 요청사항 </a:t>
            </a:r>
            <a:endParaRPr kumimoji="0" lang="en-US" altLang="ko-KR" sz="1000" b="1" dirty="0">
              <a:ln>
                <a:solidFill>
                  <a:schemeClr val="bg2">
                    <a:alpha val="0"/>
                  </a:schemeClr>
                </a:solidFill>
              </a:ln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-</a:t>
            </a:r>
            <a:r>
              <a:rPr kumimoji="0" lang="en-US" altLang="ko-KR" sz="1000" b="0" i="0" u="none" strike="noStrike" cap="none" normalizeH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일  시 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 2015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년 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2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월 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24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화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) 10:00~17:00</a:t>
            </a:r>
            <a:endParaRPr kumimoji="0" lang="en-US" altLang="ko-KR" sz="1000" dirty="0">
              <a:ln>
                <a:solidFill>
                  <a:schemeClr val="bg2">
                    <a:alpha val="0"/>
                  </a:schemeClr>
                </a:solidFill>
              </a:ln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장  소 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</a:t>
            </a:r>
            <a:r>
              <a:rPr kumimoji="0" lang="en-US" altLang="ko-KR" sz="1000" b="0" i="0" u="none" strike="noStrike" cap="none" normalizeH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301</a:t>
            </a:r>
            <a:r>
              <a:rPr kumimoji="0" lang="ko-KR" altLang="en-US" sz="1000" b="0" i="0" u="none" strike="noStrike" cap="none" normalizeH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동 로비</a:t>
            </a:r>
            <a:endParaRPr kumimoji="0" lang="ko-KR" altLang="ko-KR" sz="1000" b="0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chemeClr val="tx1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" name="Text Box 96"/>
          <p:cNvSpPr txBox="1">
            <a:spLocks noChangeArrowheads="1"/>
          </p:cNvSpPr>
          <p:nvPr/>
        </p:nvSpPr>
        <p:spPr bwMode="auto">
          <a:xfrm>
            <a:off x="444062" y="5059803"/>
            <a:ext cx="60071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ko-KR" altLang="en-US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kumimoji="0" lang="ko-KR" altLang="en-US" sz="1000" b="1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대상</a:t>
            </a:r>
            <a:endParaRPr kumimoji="0" lang="en-US" altLang="ko-KR" sz="1000" b="1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eaLnBrk="0" latinLnBrk="0" hangingPunct="0">
              <a:lnSpc>
                <a:spcPct val="150000"/>
              </a:lnSpc>
              <a:buClr>
                <a:srgbClr val="000000"/>
              </a:buClr>
            </a:pP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 관련전공 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전자전기 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재료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신소재포함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 / 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물리 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</a:t>
            </a:r>
            <a:r>
              <a:rPr kumimoji="0" lang="ko-KR" altLang="en-US" sz="100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화학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r>
              <a:rPr kumimoji="0" lang="ko-KR" altLang="en-US" sz="100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화공 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컴퓨터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학부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대학원생</a:t>
            </a:r>
            <a:endParaRPr kumimoji="0" lang="en-US" altLang="ko-KR" sz="1000" dirty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eaLnBrk="0" latinLnBrk="0" hangingPunct="0">
              <a:lnSpc>
                <a:spcPct val="150000"/>
              </a:lnSpc>
              <a:buClr>
                <a:srgbClr val="000000"/>
              </a:buClr>
            </a:pP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kumimoji="0" lang="ko-KR" altLang="en-US" sz="100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석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r>
              <a:rPr kumimoji="0" lang="ko-KR" altLang="en-US" sz="100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박사 및 기 졸업자 가능</a:t>
            </a:r>
            <a:endParaRPr kumimoji="0" lang="en-US" altLang="ko-KR" sz="1000" dirty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endParaRPr kumimoji="0" lang="en-US" altLang="ko-KR" sz="100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Text Box 96"/>
          <p:cNvSpPr txBox="1">
            <a:spLocks noChangeArrowheads="1"/>
          </p:cNvSpPr>
          <p:nvPr/>
        </p:nvSpPr>
        <p:spPr bwMode="auto">
          <a:xfrm>
            <a:off x="421567" y="5868144"/>
            <a:ext cx="60071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ko-KR" altLang="en-US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kumimoji="0" lang="ko-KR" altLang="en-US" sz="1000" b="1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상담 내용 및 분야</a:t>
            </a:r>
            <a:endParaRPr kumimoji="0" lang="en-US" altLang="ko-KR" sz="1000" b="1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상담 내용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희망 직무 선배와의 맞춤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상담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FF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kumimoji="0" lang="en-US" altLang="ko-KR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FF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(※ </a:t>
            </a:r>
            <a:r>
              <a:rPr kumimoji="0" lang="ko-KR" altLang="en-US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FF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사전 신청 필수</a:t>
            </a:r>
            <a:r>
              <a:rPr kumimoji="0" lang="en-US" altLang="ko-KR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FF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en-US" altLang="ko-KR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상담 분야 </a:t>
            </a:r>
            <a:r>
              <a:rPr kumimoji="0" lang="en-US" altLang="ko-KR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kumimoji="0" lang="ko-KR" altLang="en-US" sz="100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설계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/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소자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/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공정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/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제품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/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소프트웨어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(solution</a:t>
            </a:r>
            <a:endParaRPr kumimoji="0" lang="en-US" altLang="ko-KR" sz="1000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" name="Text Box 96"/>
          <p:cNvSpPr txBox="1">
            <a:spLocks noChangeArrowheads="1"/>
          </p:cNvSpPr>
          <p:nvPr/>
        </p:nvSpPr>
        <p:spPr bwMode="auto">
          <a:xfrm>
            <a:off x="421567" y="6732240"/>
            <a:ext cx="600710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ko-KR" altLang="en-US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사전 신청 방법</a:t>
            </a:r>
            <a:endParaRPr kumimoji="0" lang="en-US" altLang="ko-KR" sz="1000" b="1" dirty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en-US" altLang="ko-KR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latin typeface="돋움" panose="020B0600000101010101" pitchFamily="50" charset="-127"/>
                <a:ea typeface="돋움" panose="020B0600000101010101" pitchFamily="50" charset="-127"/>
              </a:rPr>
              <a:t>신청페이지에서 개별 신청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</a:rPr>
              <a:t>   </a:t>
            </a:r>
          </a:p>
          <a:p>
            <a:pPr lvl="0" eaLnBrk="0" latinLnBrk="0" hangingPunct="0">
              <a:lnSpc>
                <a:spcPct val="150000"/>
              </a:lnSpc>
              <a:buClr>
                <a:srgbClr val="000000"/>
              </a:buClr>
            </a:pPr>
            <a:r>
              <a:rPr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</a:rPr>
              <a:t> 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</a:rPr>
              <a:t>   </a:t>
            </a:r>
            <a:r>
              <a:rPr lang="en-US" altLang="ko-KR" sz="1000" u="sng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</a:rPr>
              <a:t>http</a:t>
            </a:r>
            <a:r>
              <a:rPr lang="en-US" altLang="ko-KR" sz="1000" u="sng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</a:rPr>
              <a:t>://</a:t>
            </a:r>
            <a:r>
              <a:rPr lang="en-US" altLang="ko-KR" sz="1000" u="sng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</a:rPr>
              <a:t>www.skhynixearlybird.com</a:t>
            </a:r>
          </a:p>
          <a:p>
            <a:pPr eaLnBrk="0" latinLnBrk="0" hangingPunct="0">
              <a:lnSpc>
                <a:spcPct val="150000"/>
              </a:lnSpc>
              <a:buClr>
                <a:srgbClr val="000000"/>
              </a:buClr>
            </a:pPr>
            <a:r>
              <a:rPr kumimoji="0" lang="en-US" altLang="ko-KR" sz="1000" b="1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100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사전신청 </a:t>
            </a:r>
            <a:r>
              <a:rPr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페이지 링크를 경력개발센터나 과 홈페이지에 </a:t>
            </a:r>
            <a:r>
              <a:rPr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올려 주시면 </a:t>
            </a:r>
            <a:r>
              <a:rPr lang="ko-KR" altLang="en-US" sz="100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감사하겠습니다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</a:rPr>
              <a:t>.</a:t>
            </a:r>
          </a:p>
          <a:p>
            <a:pPr eaLnBrk="0" latinLnBrk="0" hangingPunct="0">
              <a:lnSpc>
                <a:spcPct val="150000"/>
              </a:lnSpc>
              <a:buClr>
                <a:srgbClr val="000000"/>
              </a:buClr>
            </a:pP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</a:rPr>
              <a:t>- </a:t>
            </a:r>
            <a:r>
              <a:rPr lang="ko-KR" altLang="en-US" sz="100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</a:rPr>
              <a:t>신청페이지에서 상담에 나오는 리쿠르터의 직무 및 소속 부서 확인 가능합니다</a:t>
            </a:r>
            <a:r>
              <a:rPr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</a:rPr>
              <a:t>.</a:t>
            </a:r>
            <a:endParaRPr lang="ko-KR" altLang="en-US" sz="1000" dirty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28F0"/>
              </a:solidFill>
            </a:endParaRPr>
          </a:p>
        </p:txBody>
      </p:sp>
      <p:sp>
        <p:nvSpPr>
          <p:cNvPr id="21" name="Text Box 96"/>
          <p:cNvSpPr txBox="1">
            <a:spLocks noChangeArrowheads="1"/>
          </p:cNvSpPr>
          <p:nvPr/>
        </p:nvSpPr>
        <p:spPr bwMode="auto">
          <a:xfrm>
            <a:off x="394068" y="7956376"/>
            <a:ext cx="60071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ko-KR" altLang="en-US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문의 사항</a:t>
            </a:r>
            <a:endParaRPr kumimoji="0" lang="en-US" altLang="ko-KR" sz="1000" b="1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SK</a:t>
            </a:r>
            <a:r>
              <a:rPr kumimoji="0" lang="ko-KR" altLang="en-US" sz="1000" dirty="0" err="1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하이닉스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이지연 선임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jiyeon12.lee@sk.com</a:t>
            </a:r>
            <a:r>
              <a:rPr kumimoji="0" lang="en-US" altLang="ko-KR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endParaRPr kumimoji="0" lang="en-US" altLang="ko-KR" sz="100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대학내일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최규성 매니저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28F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howdady@univ.me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02-735-1185 </a:t>
            </a:r>
            <a:endParaRPr kumimoji="0" lang="en-US" altLang="ko-KR" sz="1000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6633" y="107504"/>
            <a:ext cx="6624736" cy="8928992"/>
          </a:xfrm>
          <a:prstGeom prst="rect">
            <a:avLst/>
          </a:prstGeom>
          <a:noFill/>
          <a:ln w="19050" cmpd="thickThin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243872" y="1021306"/>
            <a:ext cx="63624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96"/>
          <p:cNvSpPr txBox="1">
            <a:spLocks noChangeArrowheads="1"/>
          </p:cNvSpPr>
          <p:nvPr/>
        </p:nvSpPr>
        <p:spPr bwMode="auto">
          <a:xfrm>
            <a:off x="444062" y="4522058"/>
            <a:ext cx="60071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ko-KR" altLang="en-US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홍보 </a:t>
            </a:r>
            <a:r>
              <a:rPr kumimoji="0" lang="ko-KR" altLang="en-US" sz="1000" b="1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협조 요청사항</a:t>
            </a:r>
            <a:endParaRPr kumimoji="0" lang="en-US" altLang="ko-KR" sz="1000" b="1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rgbClr val="00000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en-US" altLang="ko-KR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첨부된 포스터 등 관련 내용을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SMS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발송 또는 홈페이지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게시판에 게시 부탁 드립니다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kumimoji="0" lang="ko-KR" altLang="ko-KR" sz="1000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chemeClr val="tx1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" name="Text Box 96"/>
          <p:cNvSpPr txBox="1">
            <a:spLocks noChangeArrowheads="1"/>
          </p:cNvSpPr>
          <p:nvPr/>
        </p:nvSpPr>
        <p:spPr bwMode="auto">
          <a:xfrm>
            <a:off x="3445903" y="3701764"/>
            <a:ext cx="3007433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ko-KR" altLang="en-US" sz="1000" b="1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kumimoji="0" lang="ko-KR" altLang="en-US" sz="1000" b="1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채용설명회 일정 및 장소 협조 요청사항 </a:t>
            </a:r>
            <a:endParaRPr kumimoji="0" lang="en-US" altLang="ko-KR" sz="1000" b="1" dirty="0">
              <a:ln>
                <a:solidFill>
                  <a:schemeClr val="bg2">
                    <a:alpha val="0"/>
                  </a:schemeClr>
                </a:solidFill>
              </a:ln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-</a:t>
            </a:r>
            <a:r>
              <a:rPr kumimoji="0" lang="en-US" altLang="ko-KR" sz="1000" b="0" i="0" u="none" strike="noStrike" cap="none" normalizeH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일  시 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 2015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년 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2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월 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24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kumimoji="0" lang="ko-KR" altLang="en-US" sz="1000" dirty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화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) 16:00~18:00</a:t>
            </a:r>
            <a:endParaRPr kumimoji="0" lang="en-US" altLang="ko-KR" sz="1000" dirty="0">
              <a:ln>
                <a:solidFill>
                  <a:schemeClr val="bg2">
                    <a:alpha val="0"/>
                  </a:schemeClr>
                </a:solidFill>
              </a:ln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kumimoji="0" lang="ko-KR" altLang="en-US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장  소 </a:t>
            </a:r>
            <a:r>
              <a:rPr kumimoji="0" lang="en-US" altLang="ko-KR" sz="1000" b="0" i="0" u="none" strike="noStrike" cap="none" normalizeH="0" baseline="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301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동 </a:t>
            </a:r>
            <a:r>
              <a:rPr kumimoji="0" lang="en-US" altLang="ko-KR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103</a:t>
            </a:r>
            <a:r>
              <a:rPr kumimoji="0" lang="ko-KR" altLang="en-US" sz="1000" dirty="0" smtClean="0">
                <a:ln>
                  <a:solidFill>
                    <a:schemeClr val="bg2">
                      <a:alpha val="0"/>
                    </a:schemeClr>
                  </a:solidFill>
                </a:ln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endParaRPr kumimoji="0" lang="ko-KR" altLang="ko-KR" sz="1000" b="0" i="0" u="none" strike="noStrike" cap="none" normalizeH="0" baseline="0" dirty="0" smtClean="0">
              <a:ln>
                <a:solidFill>
                  <a:schemeClr val="bg2">
                    <a:alpha val="0"/>
                  </a:schemeClr>
                </a:solidFill>
              </a:ln>
              <a:solidFill>
                <a:schemeClr val="tx1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2238</TotalTime>
  <Words>296</Words>
  <Application>Microsoft Office PowerPoint</Application>
  <PresentationFormat>화면 슬라이드 쇼(4:3)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굴림</vt:lpstr>
      <vt:lpstr>돋움</vt:lpstr>
      <vt:lpstr>맑은 고딕</vt:lpstr>
      <vt:lpstr>기본 디자인</vt:lpstr>
      <vt:lpstr>PowerPoint 프레젠테이션</vt:lpstr>
    </vt:vector>
  </TitlesOfParts>
  <Company>LCD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이창영</dc:creator>
  <cp:lastModifiedBy>User</cp:lastModifiedBy>
  <cp:revision>111</cp:revision>
  <cp:lastPrinted>2013-06-20T08:05:18Z</cp:lastPrinted>
  <dcterms:created xsi:type="dcterms:W3CDTF">2008-05-26T08:21:34Z</dcterms:created>
  <dcterms:modified xsi:type="dcterms:W3CDTF">2015-02-11T06:29:17Z</dcterms:modified>
</cp:coreProperties>
</file>